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7"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58323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 of </a:t>
            </a:r>
            <a:r>
              <a:rPr lang="en-US" dirty="0" err="1"/>
              <a:t>REDCapTidieR</a:t>
            </a:r>
            <a:r>
              <a:rPr lang="en-US" dirty="0"/>
              <a:t> is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a:t>R/Medicine 2024</a:t>
            </a:r>
            <a:endParaRPr lang="en-US" sz="2800"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 Demo</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Follow Along</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01a_redcapr.qmd</a:t>
            </a:r>
            <a:r>
              <a:rPr lang="en-US" sz="4000" dirty="0"/>
              <a:t> </a:t>
            </a:r>
            <a:r>
              <a:rPr lang="en-US" sz="4400" dirty="0"/>
              <a:t>file in the </a:t>
            </a:r>
            <a:r>
              <a:rPr lang="en-US" sz="3600" dirty="0">
                <a:solidFill>
                  <a:srgbClr val="0070C0"/>
                </a:solidFill>
                <a:latin typeface="Monaco" pitchFamily="2" charset="77"/>
              </a:rPr>
              <a:t>exercises</a:t>
            </a:r>
            <a:r>
              <a:rPr lang="en-US" sz="4400" dirty="0"/>
              <a:t> folder if you would like to follow along</a:t>
            </a:r>
            <a:r>
              <a:rPr lang="en-US" sz="4400"/>
              <a:t>. </a:t>
            </a:r>
          </a:p>
          <a:p>
            <a:pPr marL="0" indent="0">
              <a:buNone/>
            </a:pPr>
            <a:r>
              <a:rPr lang="en-US" sz="4400"/>
              <a:t>Or </a:t>
            </a:r>
            <a:r>
              <a:rPr lang="en-US" sz="4400" dirty="0"/>
              <a:t>simply watch Will’s presentation.</a:t>
            </a:r>
          </a:p>
          <a:p>
            <a:pPr marL="0" indent="0">
              <a:buNone/>
            </a:pPr>
            <a:endParaRPr lang="en-US" sz="4400" dirty="0"/>
          </a:p>
        </p:txBody>
      </p:sp>
    </p:spTree>
    <p:extLst>
      <p:ext uri="{BB962C8B-B14F-4D97-AF65-F5344CB8AC3E}">
        <p14:creationId xmlns:p14="http://schemas.microsoft.com/office/powerpoint/2010/main" val="199996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a:bodyPr>
          <a:lstStyle/>
          <a:p>
            <a:r>
              <a:rPr lang="en-US" sz="3200" dirty="0"/>
              <a:t>Makes it easy to import </a:t>
            </a:r>
            <a:r>
              <a:rPr lang="en-US" sz="3200" i="1" dirty="0"/>
              <a:t>any</a:t>
            </a:r>
            <a:r>
              <a:rPr lang="en-US" sz="3200" dirty="0"/>
              <a:t> REDCap project into R</a:t>
            </a:r>
          </a:p>
          <a:p>
            <a:pPr lvl="1"/>
            <a:r>
              <a:rPr lang="en-US" sz="2800" dirty="0"/>
              <a:t>Even if complex: longitudinal, repeated events or instruments, surveys, and/or data access groups (DAGs)</a:t>
            </a:r>
          </a:p>
          <a:p>
            <a:pPr lvl="1"/>
            <a:r>
              <a:rPr lang="en-US" sz="2800" dirty="0"/>
              <a:t>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r>
              <a:rPr lang="en-US" sz="2800" dirty="0"/>
              <a:t>Follows </a:t>
            </a:r>
            <a:r>
              <a:rPr lang="en-US" sz="2800" dirty="0" err="1"/>
              <a:t>tidyverse</a:t>
            </a:r>
            <a:r>
              <a:rPr lang="en-US" sz="2800" dirty="0"/>
              <a:t> software development lifecycle recommendations</a:t>
            </a:r>
          </a:p>
          <a:p>
            <a:pPr lvl="1"/>
            <a:r>
              <a:rPr lang="en-US" sz="2800" dirty="0"/>
              <a:t>97% test coverage</a:t>
            </a:r>
          </a:p>
          <a:p>
            <a:pPr lvl="1"/>
            <a:r>
              <a:rPr lang="en-US" sz="2800" dirty="0"/>
              <a:t>Extensive error checking with helpful error messages</a:t>
            </a:r>
          </a:p>
          <a:p>
            <a:pPr lvl="1"/>
            <a:r>
              <a:rPr lang="en-US" sz="2800" dirty="0"/>
              <a:t>Profiled and replaced </a:t>
            </a:r>
            <a:r>
              <a:rPr lang="en-US" sz="2800" dirty="0" err="1"/>
              <a:t>tidyverse</a:t>
            </a:r>
            <a:r>
              <a:rPr lang="en-US" sz="2800" dirty="0"/>
              <a:t> code with base R where </a:t>
            </a:r>
            <a:br>
              <a:rPr lang="en-US" sz="2800" dirty="0"/>
            </a:br>
            <a:r>
              <a:rPr lang="en-US" sz="2800" dirty="0"/>
              <a:t>we found bottlenecks</a:t>
            </a:r>
            <a:endParaRPr lang="en-US" sz="3200" dirty="0"/>
          </a:p>
          <a:p>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01b_extract_explore.qmd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10744</TotalTime>
  <Words>742</Words>
  <Application>Microsoft Macintosh PowerPoint</Application>
  <PresentationFormat>Widescreen</PresentationFormat>
  <Paragraphs>68</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Consolas</vt:lpstr>
      <vt:lpstr>Monaco</vt:lpstr>
      <vt:lpstr>roboto</vt:lpstr>
      <vt:lpstr>Tw Cen MT</vt:lpstr>
      <vt:lpstr>Tw Cen MT Condensed</vt:lpstr>
      <vt:lpstr>Wingdings</vt:lpstr>
      <vt:lpstr>Wingdings 3</vt:lpstr>
      <vt:lpstr>Integral</vt:lpstr>
      <vt:lpstr>Extract and Explore</vt:lpstr>
      <vt:lpstr>The REDCapR Package Demo</vt:lpstr>
      <vt:lpstr>Follow Along</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597</cp:revision>
  <cp:lastPrinted>2019-02-19T22:36:37Z</cp:lastPrinted>
  <dcterms:created xsi:type="dcterms:W3CDTF">2018-02-01T22:00:01Z</dcterms:created>
  <dcterms:modified xsi:type="dcterms:W3CDTF">2024-06-11T18:18:46Z</dcterms:modified>
</cp:coreProperties>
</file>